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g>
</file>

<file path=ppt/media/image12.jpg>
</file>

<file path=ppt/media/image2.jp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1739F-7377-4575-AD10-77A692D27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08047C-95E4-4939-BA5E-567784663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EEFAF-330D-45AB-A4B0-71DF9C5FA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8EC2B-94FF-4BEC-8358-0F4B626B9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97C86-7179-4B2E-B9D5-8604AA958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2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35F23-F346-425C-9928-F31290343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B35C9-F2AF-4418-B1FA-BCB1245C6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3D9BF-2E97-41C2-9EDA-8C00774DB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A5B25-5CB9-4C51-AF7D-71FB08D5D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01B91-5D37-403A-94D2-D62577C01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59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A8D74C-B81A-453C-BA4B-86C86C8307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9999B-73FD-425F-AF54-C8EDA2350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AF0A2E-405A-4213-9FBF-DD7249C43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C645B-CC0F-4201-B567-942D918C8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84883-F674-4C93-A5AD-AE709FFD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11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B8546-BB51-4C2E-BD54-9FAF9F2BE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D1DB0-66BE-4F66-8802-8029630CB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FFD18-02F6-4F08-A587-D646B45E0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D3714-FCDC-4193-A762-7026130C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E8E06-59EF-45C7-A4FA-77E842789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507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DB841-E46A-46C1-BE18-87ED9701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2329F-58F9-4B27-BDFA-9BF5470DB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FCB24-EC4A-406E-97D0-A408721B7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015A-AF6A-4163-9578-6CAAEC5C4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3DB54-DB69-4ED8-B73C-F687875D5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12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DD225-99B8-455B-A771-E66C318C7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7043-6CF3-4C2C-AF56-E72699F41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8FEB1-DC0E-4A17-A8A9-F2A5BF592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734079-8DE5-4696-BA2E-9632607E8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BB166-FFA8-464D-A0F0-CA40808C8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5573F-6AE1-4840-9902-99CD19533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58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0C960-25A3-4C5A-9579-5286ECE1B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E9927-321C-4CB3-A3CD-8F8E3BEB0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1DB95-514F-4E47-9079-A37DCD1AE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73D9AE-AA82-44EF-A175-A89DA5A81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C3219-3692-4641-858E-53EB6810D4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329398-F2BE-4882-93A5-169DDB781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0BA2D5-DE00-4037-AF7C-A06A76DD3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15B3BD-9FF1-4A75-9C2A-EEFDC3D7B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77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F33BA-938B-479F-8C06-5E7A76B77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59D07B-5C34-4A14-ACC7-DC140C8D6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DC6BA-FF54-43CA-8DA6-0CF864BA5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CCFB8-10F3-4504-84DB-D81FBEA03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9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B1F0EA-F37B-4FCD-BA76-8DD79401C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AE5EA8-12B2-4CD7-BA09-CB1811FBB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819DB-0C32-45B3-955A-D4436AB5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50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DEAC9-FEB2-4849-9818-159BC92CD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A67B-5E16-4DE2-91F8-FF848F86B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8FD69D-071A-497F-A7A4-E171ABC53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05B85-9CCF-49C9-9651-008583FB3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F65528-7282-4EF6-B97F-B809CB533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5F936-EA25-4A4F-8ECE-A5E41F5FF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17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1D05-7E5D-449D-98F1-F150233C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634300-B1A7-45EB-B4B4-94633D4BED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0D7C3-96F7-4FCD-8052-86E3779725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45A5F-D3D9-4386-AA00-AD1E5F1C6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CBF8E-2C7E-4523-A3E0-FE1BDD251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E0BD80-66FB-4A67-B88A-B0DD0F16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0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4BF239-829C-4CDB-A6FC-DA6B1A9DD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F6A103-A3C4-4D62-9940-A63A1E334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607FF-A286-4597-A713-26FE32E51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E0A0A-91B5-465A-BD1D-8CFA8734FEE6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6A080-E8FA-48C0-BF58-C2C6340F4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DD380-6A1F-487D-B292-AC2F307F4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86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necktie, suit, person&#10;&#10;Description automatically generated">
            <a:extLst>
              <a:ext uri="{FF2B5EF4-FFF2-40B4-BE49-F238E27FC236}">
                <a16:creationId xmlns:a16="http://schemas.microsoft.com/office/drawing/2014/main" id="{23D453BB-08C7-084D-9222-B3FBDBFDB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50" r="10076"/>
          <a:stretch/>
        </p:blipFill>
        <p:spPr>
          <a:xfrm>
            <a:off x="275137" y="2179950"/>
            <a:ext cx="1427034" cy="1762321"/>
          </a:xfrm>
          <a:prstGeom prst="rect">
            <a:avLst/>
          </a:prstGeom>
        </p:spPr>
      </p:pic>
      <p:pic>
        <p:nvPicPr>
          <p:cNvPr id="5" name="Picture 4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FB1450CB-BC80-F4C9-F2E0-E77E6CC7B1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36" y="247633"/>
            <a:ext cx="1428750" cy="184785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4E80021-89DB-890A-FE9C-3CF7A7B0AB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0" t="23625" r="21740" b="6917"/>
          <a:stretch/>
        </p:blipFill>
        <p:spPr bwMode="auto">
          <a:xfrm>
            <a:off x="1865745" y="290396"/>
            <a:ext cx="1425536" cy="1805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erson in a striped shirt&#10;&#10;Description automatically generated with medium confidence">
            <a:extLst>
              <a:ext uri="{FF2B5EF4-FFF2-40B4-BE49-F238E27FC236}">
                <a16:creationId xmlns:a16="http://schemas.microsoft.com/office/drawing/2014/main" id="{1BD9B389-E41B-6B8A-EC56-A99345A0983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3"/>
          <a:stretch/>
        </p:blipFill>
        <p:spPr>
          <a:xfrm>
            <a:off x="1865744" y="2179950"/>
            <a:ext cx="1391765" cy="1762322"/>
          </a:xfrm>
          <a:prstGeom prst="rect">
            <a:avLst/>
          </a:prstGeom>
        </p:spPr>
      </p:pic>
      <p:pic>
        <p:nvPicPr>
          <p:cNvPr id="6" name="Picture 5" descr="A person in a striped shirt&#10;&#10;Description automatically generated with medium confidence">
            <a:extLst>
              <a:ext uri="{FF2B5EF4-FFF2-40B4-BE49-F238E27FC236}">
                <a16:creationId xmlns:a16="http://schemas.microsoft.com/office/drawing/2014/main" id="{E6C9F3FF-EF93-5EDF-3111-34D48AAD0D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879" y="300757"/>
            <a:ext cx="1414732" cy="1786100"/>
          </a:xfrm>
          <a:prstGeom prst="rect">
            <a:avLst/>
          </a:prstGeom>
        </p:spPr>
      </p:pic>
      <p:pic>
        <p:nvPicPr>
          <p:cNvPr id="7" name="Picture 6" descr="A picture containing person, necktie, person, wearing&#10;&#10;Description automatically generated">
            <a:extLst>
              <a:ext uri="{FF2B5EF4-FFF2-40B4-BE49-F238E27FC236}">
                <a16:creationId xmlns:a16="http://schemas.microsoft.com/office/drawing/2014/main" id="{9E65ABC3-A4E9-23B0-7315-DEE4AEF9CC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36" y="4091878"/>
            <a:ext cx="1325905" cy="1762321"/>
          </a:xfrm>
          <a:prstGeom prst="rect">
            <a:avLst/>
          </a:prstGeom>
        </p:spPr>
      </p:pic>
      <p:pic>
        <p:nvPicPr>
          <p:cNvPr id="8" name="Picture 7" descr="A person sitting on a statue&#10;&#10;Description automatically generated with low confidence">
            <a:extLst>
              <a:ext uri="{FF2B5EF4-FFF2-40B4-BE49-F238E27FC236}">
                <a16:creationId xmlns:a16="http://schemas.microsoft.com/office/drawing/2014/main" id="{77C38456-3E41-C95E-2378-1C7665AB383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0" t="23005" r="9385" b="24528"/>
          <a:stretch/>
        </p:blipFill>
        <p:spPr>
          <a:xfrm>
            <a:off x="3388012" y="2171323"/>
            <a:ext cx="1410544" cy="1786100"/>
          </a:xfrm>
          <a:prstGeom prst="rect">
            <a:avLst/>
          </a:prstGeom>
        </p:spPr>
      </p:pic>
      <p:pic>
        <p:nvPicPr>
          <p:cNvPr id="2" name="图片 3">
            <a:extLst>
              <a:ext uri="{FF2B5EF4-FFF2-40B4-BE49-F238E27FC236}">
                <a16:creationId xmlns:a16="http://schemas.microsoft.com/office/drawing/2014/main" id="{00000000-0008-0000-0000-000004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5230" t="6718" r="28634" b="10768"/>
          <a:stretch/>
        </p:blipFill>
        <p:spPr>
          <a:xfrm>
            <a:off x="1899515" y="4091876"/>
            <a:ext cx="1391765" cy="1762323"/>
          </a:xfrm>
          <a:prstGeom prst="rect">
            <a:avLst/>
          </a:prstGeom>
        </p:spPr>
      </p:pic>
      <p:pic>
        <p:nvPicPr>
          <p:cNvPr id="10" name="Picture 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C7A0F9E-7FBF-4615-1127-08B854EC9E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00" y="4017104"/>
            <a:ext cx="1393572" cy="1847850"/>
          </a:xfrm>
          <a:prstGeom prst="rect">
            <a:avLst/>
          </a:prstGeom>
        </p:spPr>
      </p:pic>
      <p:pic>
        <p:nvPicPr>
          <p:cNvPr id="11" name="Picture 10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0756F68-06A5-5391-6320-4A971575454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0" r="9594"/>
          <a:stretch/>
        </p:blipFill>
        <p:spPr>
          <a:xfrm>
            <a:off x="4865738" y="324902"/>
            <a:ext cx="1415550" cy="1719191"/>
          </a:xfrm>
          <a:prstGeom prst="rect">
            <a:avLst/>
          </a:prstGeom>
        </p:spPr>
      </p:pic>
      <p:pic>
        <p:nvPicPr>
          <p:cNvPr id="12" name="Picture 11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116D309-237D-B358-FD12-1FB98FCC7BB7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8" r="15440"/>
          <a:stretch/>
        </p:blipFill>
        <p:spPr>
          <a:xfrm>
            <a:off x="4881500" y="4038485"/>
            <a:ext cx="1393573" cy="18050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727798-FDAA-814A-8508-D24FCB287AD6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40355" t="9116" r="40002" b="52649"/>
          <a:stretch/>
        </p:blipFill>
        <p:spPr>
          <a:xfrm>
            <a:off x="4876726" y="2152336"/>
            <a:ext cx="1393573" cy="180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514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39102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SHICHENG GUO</dc:creator>
  <cp:lastModifiedBy>Shicheng Guo</cp:lastModifiedBy>
  <cp:revision>109</cp:revision>
  <dcterms:created xsi:type="dcterms:W3CDTF">2022-04-09T03:14:10Z</dcterms:created>
  <dcterms:modified xsi:type="dcterms:W3CDTF">2023-05-07T19:39:03Z</dcterms:modified>
</cp:coreProperties>
</file>

<file path=docProps/thumbnail.jpeg>
</file>